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103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29A93-98CB-564D-A3A2-1B2146C2848B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270-C055-3B47-B7C3-11B2311A3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Ardeuil-Montfauxelles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61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0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88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34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369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Sechault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88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369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Sechault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96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369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Sechault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9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the 372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Monthois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36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the 372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Monthois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9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Ardeuil-Montfauxelles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42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0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2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5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Monument to 371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Infantry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Bussy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C270-C055-3B47-B7C3-11B2311A36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6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4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3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8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4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5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84A4-6D5A-6341-AC4B-8B5528507A2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B4E78-E4C1-2F4C-95E1-DA7D8FD66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6_Montfauxel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9809" y="981800"/>
            <a:ext cx="6554254" cy="48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4_BussyFarmMonumentDamageInscri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4182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5_BussyFarmMonumentDamag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4126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6_BussyFarmMonumentNam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96132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7_BussyFarmMonumentNamesFreddi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93585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8_SechaultMonume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90739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9_SechaultMonumentInscri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8567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0_SechaultMonumentInscriptionOtherSid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74177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1_MonthoisMonume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7157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2_MonthoisMonumentInscri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1862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7_MontfauxellesInscrip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1222191" y="1729764"/>
            <a:ext cx="6466680" cy="3556425"/>
          </a:xfrm>
        </p:spPr>
      </p:pic>
    </p:spTree>
    <p:extLst>
      <p:ext uri="{BB962C8B-B14F-4D97-AF65-F5344CB8AC3E}">
        <p14:creationId xmlns:p14="http://schemas.microsoft.com/office/powerpoint/2010/main" val="152193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5_Pre1940BussyFarmMonumen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b="32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76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8_BussyFarmMonumentinDistanc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1108799" y="1606618"/>
            <a:ext cx="7139920" cy="3926681"/>
          </a:xfrm>
        </p:spPr>
      </p:pic>
    </p:spTree>
    <p:extLst>
      <p:ext uri="{BB962C8B-B14F-4D97-AF65-F5344CB8AC3E}">
        <p14:creationId xmlns:p14="http://schemas.microsoft.com/office/powerpoint/2010/main" val="407675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9_BussyFarmMonume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26085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0_BussyFarmMonume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2265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1_BussyFarmMonume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0565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2_BussyFarmMonumentFron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2009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13_BussyFarmMonumentFrontClos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7696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139</Words>
  <Application>Microsoft Office PowerPoint</Application>
  <PresentationFormat>On-screen Show (4:3)</PresentationFormat>
  <Paragraphs>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LEARN 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3, Gallery 1</dc:title>
  <dc:creator>Kimberly  Hirsh</dc:creator>
  <cp:lastModifiedBy>Hirsh, Kimberly Anne</cp:lastModifiedBy>
  <cp:revision>3</cp:revision>
  <dcterms:created xsi:type="dcterms:W3CDTF">2015-02-09T02:26:47Z</dcterms:created>
  <dcterms:modified xsi:type="dcterms:W3CDTF">2015-03-04T18:58:41Z</dcterms:modified>
</cp:coreProperties>
</file>