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917D-AC5D-5641-BAEC-DA9A4B75AB22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676-8B7F-344A-975A-FAAE65692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5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917D-AC5D-5641-BAEC-DA9A4B75AB22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676-8B7F-344A-975A-FAAE65692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8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917D-AC5D-5641-BAEC-DA9A4B75AB22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676-8B7F-344A-975A-FAAE65692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0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917D-AC5D-5641-BAEC-DA9A4B75AB22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676-8B7F-344A-975A-FAAE65692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917D-AC5D-5641-BAEC-DA9A4B75AB22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676-8B7F-344A-975A-FAAE65692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917D-AC5D-5641-BAEC-DA9A4B75AB22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676-8B7F-344A-975A-FAAE65692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5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917D-AC5D-5641-BAEC-DA9A4B75AB22}" type="datetimeFigureOut">
              <a:rPr lang="en-US" smtClean="0"/>
              <a:t>2/4/15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676-8B7F-344A-975A-FAAE65692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3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917D-AC5D-5641-BAEC-DA9A4B75AB22}" type="datetimeFigureOut">
              <a:rPr lang="en-US" smtClean="0"/>
              <a:t>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676-8B7F-344A-975A-FAAE65692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2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917D-AC5D-5641-BAEC-DA9A4B75AB22}" type="datetimeFigureOut">
              <a:rPr lang="en-US" smtClean="0"/>
              <a:t>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676-8B7F-344A-975A-FAAE65692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1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917D-AC5D-5641-BAEC-DA9A4B75AB22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676-8B7F-344A-975A-FAAE65692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5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917D-AC5D-5641-BAEC-DA9A4B75AB22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676-8B7F-344A-975A-FAAE65692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E917D-AC5D-5641-BAEC-DA9A4B75AB22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D676-8B7F-344A-975A-FAAE65692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1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5, Gallery 2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in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9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Tuffy</a:t>
            </a:r>
            <a:r>
              <a:rPr lang="en-US" dirty="0" smtClean="0"/>
              <a:t> the Mascot</a:t>
            </a:r>
            <a:endParaRPr lang="en-US" dirty="0"/>
          </a:p>
        </p:txBody>
      </p:sp>
      <p:pic>
        <p:nvPicPr>
          <p:cNvPr id="4" name="Content Placeholder 3" descr="Fig21_Tuffy themasco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89" r="-26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134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Wildcat Shoulder Patch</a:t>
            </a:r>
            <a:endParaRPr lang="en-US" dirty="0"/>
          </a:p>
        </p:txBody>
      </p:sp>
      <p:pic>
        <p:nvPicPr>
          <p:cNvPr id="4" name="Content Placeholder 3" descr="Fig5_WildcatShoulderPatch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644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</a:t>
            </a:r>
            <a:r>
              <a:rPr lang="en-US" dirty="0" err="1"/>
              <a:t>McGuirt</a:t>
            </a:r>
            <a:r>
              <a:rPr lang="en-US" dirty="0"/>
              <a:t> and the 81</a:t>
            </a:r>
            <a:r>
              <a:rPr lang="en-US" baseline="30000" dirty="0"/>
              <a:t>st</a:t>
            </a:r>
            <a:r>
              <a:rPr lang="en-US" dirty="0"/>
              <a:t> Division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 descr="Fig15_81st DivisionUni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10" r="-267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950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The Monroe Journal,</a:t>
            </a:r>
            <a:r>
              <a:rPr lang="en-US" dirty="0"/>
              <a:t> Friday, </a:t>
            </a:r>
            <a:r>
              <a:rPr lang="en-US" dirty="0" smtClean="0"/>
              <a:t>April </a:t>
            </a:r>
            <a:r>
              <a:rPr lang="en-US" dirty="0"/>
              <a:t>11, 1919 - Wildcat History</a:t>
            </a:r>
          </a:p>
        </p:txBody>
      </p:sp>
      <p:pic>
        <p:nvPicPr>
          <p:cNvPr id="4" name="Content Placeholder 3" descr="The_Monroe_Journal_Fri__Apr_11__1919_WildcatHisto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76" r="-94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842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The Monroe Journal, </a:t>
            </a:r>
            <a:r>
              <a:rPr lang="en-US" dirty="0"/>
              <a:t>Friday, February 7, 1919 - Wildcat History</a:t>
            </a:r>
          </a:p>
        </p:txBody>
      </p:sp>
      <p:pic>
        <p:nvPicPr>
          <p:cNvPr id="4" name="Content Placeholder 3" descr="The_Monroe_Journal_Fri__Feb_7__1919_WildCat Histo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60" r="-942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9205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48</Words>
  <Application>Microsoft Macintosh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Section 5, Gallery 2 </vt:lpstr>
      <vt:lpstr>Tuffy the Mascot</vt:lpstr>
      <vt:lpstr>Wildcat Shoulder Patch</vt:lpstr>
      <vt:lpstr>Will McGuirt and the 81st Division </vt:lpstr>
      <vt:lpstr>The Monroe Journal, Friday, April 11, 1919 - Wildcat History</vt:lpstr>
      <vt:lpstr>The Monroe Journal, Friday, February 7, 1919 - Wildcat History</vt:lpstr>
    </vt:vector>
  </TitlesOfParts>
  <Company>LEARN 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5, Gallery 2 </dc:title>
  <dc:creator>Kimberly  Hirsh</dc:creator>
  <cp:lastModifiedBy>Kimberly  Hirsh</cp:lastModifiedBy>
  <cp:revision>1</cp:revision>
  <dcterms:created xsi:type="dcterms:W3CDTF">2015-02-04T15:38:42Z</dcterms:created>
  <dcterms:modified xsi:type="dcterms:W3CDTF">2015-02-04T15:46:18Z</dcterms:modified>
</cp:coreProperties>
</file>