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4" r:id="rId4"/>
    <p:sldId id="263" r:id="rId5"/>
    <p:sldId id="257" r:id="rId6"/>
    <p:sldId id="258" r:id="rId7"/>
    <p:sldId id="261"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BAB5D-54C7-8849-8CF0-484F80BB6F65}" type="datetimeFigureOut">
              <a:rPr lang="en-US" smtClean="0"/>
              <a:t>10/13/14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73A27-CFA6-2F40-9226-877E5F088038}" type="slidenum">
              <a:rPr lang="en-US" smtClean="0"/>
              <a:t>‹#›</a:t>
            </a:fld>
            <a:endParaRPr lang="en-US"/>
          </a:p>
        </p:txBody>
      </p:sp>
    </p:spTree>
    <p:extLst>
      <p:ext uri="{BB962C8B-B14F-4D97-AF65-F5344CB8AC3E}">
        <p14:creationId xmlns:p14="http://schemas.microsoft.com/office/powerpoint/2010/main" val="1226658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pull out in chapter on details of SCIM-C</a:t>
            </a:r>
            <a:endParaRPr lang="en-US" dirty="0"/>
          </a:p>
        </p:txBody>
      </p:sp>
      <p:sp>
        <p:nvSpPr>
          <p:cNvPr id="4" name="Slide Number Placeholder 3"/>
          <p:cNvSpPr>
            <a:spLocks noGrp="1"/>
          </p:cNvSpPr>
          <p:nvPr>
            <p:ph type="sldNum" sz="quarter" idx="10"/>
          </p:nvPr>
        </p:nvSpPr>
        <p:spPr/>
        <p:txBody>
          <a:bodyPr/>
          <a:lstStyle/>
          <a:p>
            <a:fld id="{0D173A27-CFA6-2F40-9226-877E5F088038}" type="slidenum">
              <a:rPr lang="en-US" smtClean="0"/>
              <a:t>2</a:t>
            </a:fld>
            <a:endParaRPr lang="en-US"/>
          </a:p>
        </p:txBody>
      </p:sp>
    </p:spTree>
    <p:extLst>
      <p:ext uri="{BB962C8B-B14F-4D97-AF65-F5344CB8AC3E}">
        <p14:creationId xmlns:p14="http://schemas.microsoft.com/office/powerpoint/2010/main" val="369590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73A27-CFA6-2F40-9226-877E5F088038}" type="slidenum">
              <a:rPr lang="en-US" smtClean="0"/>
              <a:t>3</a:t>
            </a:fld>
            <a:endParaRPr lang="en-US"/>
          </a:p>
        </p:txBody>
      </p:sp>
    </p:spTree>
    <p:extLst>
      <p:ext uri="{BB962C8B-B14F-4D97-AF65-F5344CB8AC3E}">
        <p14:creationId xmlns:p14="http://schemas.microsoft.com/office/powerpoint/2010/main" val="417006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along with the texts provided, can be found on pages</a:t>
            </a:r>
            <a:r>
              <a:rPr lang="en-US" baseline="0" dirty="0" smtClean="0"/>
              <a:t> 229-230 in the ABMC Blue Book. Use the information here to provide students with information on the actions of one soldier during the Meuse-Argonne offensive and have them complete the SCIM-C chart as they read. Where does his story fall in the chronology of this battle? What does it tell us about the whole of World War One? What is missing that they would like to know? Where can they go to find those answers?</a:t>
            </a:r>
            <a:endParaRPr lang="en-US" dirty="0"/>
          </a:p>
        </p:txBody>
      </p:sp>
      <p:sp>
        <p:nvSpPr>
          <p:cNvPr id="4" name="Slide Number Placeholder 3"/>
          <p:cNvSpPr>
            <a:spLocks noGrp="1"/>
          </p:cNvSpPr>
          <p:nvPr>
            <p:ph type="sldNum" sz="quarter" idx="10"/>
          </p:nvPr>
        </p:nvSpPr>
        <p:spPr/>
        <p:txBody>
          <a:bodyPr/>
          <a:lstStyle/>
          <a:p>
            <a:fld id="{0D173A27-CFA6-2F40-9226-877E5F088038}" type="slidenum">
              <a:rPr lang="en-US" smtClean="0"/>
              <a:t>5</a:t>
            </a:fld>
            <a:endParaRPr lang="en-US"/>
          </a:p>
        </p:txBody>
      </p:sp>
    </p:spTree>
    <p:extLst>
      <p:ext uri="{BB962C8B-B14F-4D97-AF65-F5344CB8AC3E}">
        <p14:creationId xmlns:p14="http://schemas.microsoft.com/office/powerpoint/2010/main" val="178764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along with the</a:t>
            </a:r>
            <a:r>
              <a:rPr lang="en-US" baseline="0" dirty="0" smtClean="0"/>
              <a:t> text provided, can be found on pages 246 and 247 of the ABMC Blue Book.  This short paragraph provides basic information on the significance of this cemetery.  Once students fill out their SCIM-C chart based on the limited information provided here, ask them to find page 247 in their Blue Book for additional information they can use to fill out their chart and gain a better understanding of this cemetery, the brave people buried here, and its context within the battle and World War One.</a:t>
            </a:r>
            <a:endParaRPr lang="en-US" dirty="0"/>
          </a:p>
        </p:txBody>
      </p:sp>
      <p:sp>
        <p:nvSpPr>
          <p:cNvPr id="4" name="Slide Number Placeholder 3"/>
          <p:cNvSpPr>
            <a:spLocks noGrp="1"/>
          </p:cNvSpPr>
          <p:nvPr>
            <p:ph type="sldNum" sz="quarter" idx="10"/>
          </p:nvPr>
        </p:nvSpPr>
        <p:spPr/>
        <p:txBody>
          <a:bodyPr/>
          <a:lstStyle/>
          <a:p>
            <a:fld id="{0D173A27-CFA6-2F40-9226-877E5F088038}" type="slidenum">
              <a:rPr lang="en-US" smtClean="0"/>
              <a:t>7</a:t>
            </a:fld>
            <a:endParaRPr lang="en-US"/>
          </a:p>
        </p:txBody>
      </p:sp>
    </p:spTree>
    <p:extLst>
      <p:ext uri="{BB962C8B-B14F-4D97-AF65-F5344CB8AC3E}">
        <p14:creationId xmlns:p14="http://schemas.microsoft.com/office/powerpoint/2010/main" val="363499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A478EA-AFD5-DC4F-8C37-FE012D72D16B}"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425479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478EA-AFD5-DC4F-8C37-FE012D72D16B}"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126804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478EA-AFD5-DC4F-8C37-FE012D72D16B}"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31619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478EA-AFD5-DC4F-8C37-FE012D72D16B}"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73684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A478EA-AFD5-DC4F-8C37-FE012D72D16B}"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226717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A478EA-AFD5-DC4F-8C37-FE012D72D16B}"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33686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A478EA-AFD5-DC4F-8C37-FE012D72D16B}" type="datetimeFigureOut">
              <a:rPr lang="en-US" smtClean="0"/>
              <a:t>10/13/14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325798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A478EA-AFD5-DC4F-8C37-FE012D72D16B}" type="datetimeFigureOut">
              <a:rPr lang="en-US" smtClean="0"/>
              <a:t>10/13/14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34469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478EA-AFD5-DC4F-8C37-FE012D72D16B}" type="datetimeFigureOut">
              <a:rPr lang="en-US" smtClean="0"/>
              <a:t>10/13/14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234888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478EA-AFD5-DC4F-8C37-FE012D72D16B}"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239579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478EA-AFD5-DC4F-8C37-FE012D72D16B}"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6E0D3-CCED-A349-B2E2-71843A704C49}" type="slidenum">
              <a:rPr lang="en-US" smtClean="0"/>
              <a:t>‹#›</a:t>
            </a:fld>
            <a:endParaRPr lang="en-US"/>
          </a:p>
        </p:txBody>
      </p:sp>
    </p:spTree>
    <p:extLst>
      <p:ext uri="{BB962C8B-B14F-4D97-AF65-F5344CB8AC3E}">
        <p14:creationId xmlns:p14="http://schemas.microsoft.com/office/powerpoint/2010/main" val="32945818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478EA-AFD5-DC4F-8C37-FE012D72D16B}" type="datetimeFigureOut">
              <a:rPr lang="en-US" smtClean="0"/>
              <a:t>10/13/14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6E0D3-CCED-A349-B2E2-71843A704C49}" type="slidenum">
              <a:rPr lang="en-US" smtClean="0"/>
              <a:t>‹#›</a:t>
            </a:fld>
            <a:endParaRPr lang="en-US"/>
          </a:p>
        </p:txBody>
      </p:sp>
    </p:spTree>
    <p:extLst>
      <p:ext uri="{BB962C8B-B14F-4D97-AF65-F5344CB8AC3E}">
        <p14:creationId xmlns:p14="http://schemas.microsoft.com/office/powerpoint/2010/main" val="275988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ABMC Images and SCIM-C</a:t>
            </a:r>
            <a:endParaRPr lang="en-US" dirty="0"/>
          </a:p>
        </p:txBody>
      </p:sp>
      <p:sp>
        <p:nvSpPr>
          <p:cNvPr id="3" name="Subtitle 2"/>
          <p:cNvSpPr>
            <a:spLocks noGrp="1"/>
          </p:cNvSpPr>
          <p:nvPr>
            <p:ph type="subTitle" idx="1"/>
          </p:nvPr>
        </p:nvSpPr>
        <p:spPr/>
        <p:txBody>
          <a:bodyPr/>
          <a:lstStyle/>
          <a:p>
            <a:r>
              <a:rPr lang="en-US" dirty="0" smtClean="0"/>
              <a:t>Using visuals and close reading to build chronology</a:t>
            </a:r>
            <a:endParaRPr lang="en-US" dirty="0"/>
          </a:p>
        </p:txBody>
      </p:sp>
    </p:spTree>
    <p:extLst>
      <p:ext uri="{BB962C8B-B14F-4D97-AF65-F5344CB8AC3E}">
        <p14:creationId xmlns:p14="http://schemas.microsoft.com/office/powerpoint/2010/main" val="76134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IM-C Chart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21080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SCIM-C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Summarizing</a:t>
            </a:r>
          </a:p>
          <a:p>
            <a:pPr marL="0" indent="0">
              <a:buNone/>
            </a:pPr>
            <a:endParaRPr lang="en-US" dirty="0" smtClean="0"/>
          </a:p>
          <a:p>
            <a:r>
              <a:rPr lang="en-US" dirty="0" smtClean="0"/>
              <a:t>Contextualizing</a:t>
            </a:r>
          </a:p>
          <a:p>
            <a:pPr marL="0" indent="0">
              <a:buNone/>
            </a:pPr>
            <a:endParaRPr lang="en-US" dirty="0" smtClean="0"/>
          </a:p>
          <a:p>
            <a:r>
              <a:rPr lang="en-US" dirty="0" smtClean="0"/>
              <a:t>Inferring </a:t>
            </a:r>
          </a:p>
          <a:p>
            <a:pPr marL="0" indent="0">
              <a:buNone/>
            </a:pPr>
            <a:endParaRPr lang="en-US" dirty="0" smtClean="0"/>
          </a:p>
          <a:p>
            <a:r>
              <a:rPr lang="en-US" dirty="0" smtClean="0"/>
              <a:t>Monitoring</a:t>
            </a:r>
          </a:p>
          <a:p>
            <a:pPr marL="0" indent="0">
              <a:buNone/>
            </a:pPr>
            <a:endParaRPr lang="en-US" dirty="0" smtClean="0"/>
          </a:p>
          <a:p>
            <a:r>
              <a:rPr lang="en-US" dirty="0" smtClean="0"/>
              <a:t>Corroborating</a:t>
            </a:r>
            <a:endParaRPr lang="en-US" dirty="0"/>
          </a:p>
        </p:txBody>
      </p:sp>
    </p:spTree>
    <p:extLst>
      <p:ext uri="{BB962C8B-B14F-4D97-AF65-F5344CB8AC3E}">
        <p14:creationId xmlns:p14="http://schemas.microsoft.com/office/powerpoint/2010/main" val="2713309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SCIM-C Model </a:t>
            </a:r>
            <a:endParaRPr lang="en-US" dirty="0"/>
          </a:p>
        </p:txBody>
      </p:sp>
      <p:pic>
        <p:nvPicPr>
          <p:cNvPr id="5" name="Picture Placeholder 4" descr="SCIM_C Model.pdf"/>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8630" b="33416"/>
          <a:stretch/>
        </p:blipFill>
        <p:spPr/>
      </p:pic>
      <p:sp>
        <p:nvSpPr>
          <p:cNvPr id="4" name="Text Placeholder 3"/>
          <p:cNvSpPr>
            <a:spLocks noGrp="1"/>
          </p:cNvSpPr>
          <p:nvPr>
            <p:ph type="body" sz="half" idx="2"/>
          </p:nvPr>
        </p:nvSpPr>
        <p:spPr/>
        <p:txBody>
          <a:bodyPr/>
          <a:lstStyle/>
          <a:p>
            <a:r>
              <a:rPr lang="en-US" dirty="0" smtClean="0"/>
              <a:t>Breaking down SCIM-C</a:t>
            </a:r>
            <a:endParaRPr lang="en-US" dirty="0"/>
          </a:p>
        </p:txBody>
      </p:sp>
    </p:spTree>
    <p:extLst>
      <p:ext uri="{BB962C8B-B14F-4D97-AF65-F5344CB8AC3E}">
        <p14:creationId xmlns:p14="http://schemas.microsoft.com/office/powerpoint/2010/main" val="25019801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SCIM-C Questions</a:t>
            </a:r>
            <a:endParaRPr lang="en-US" dirty="0"/>
          </a:p>
        </p:txBody>
      </p:sp>
      <p:pic>
        <p:nvPicPr>
          <p:cNvPr id="5" name="Picture Placeholder 4" descr="SCIM Questions.pdf"/>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616" b="20688"/>
          <a:stretch/>
        </p:blipFill>
        <p:spPr>
          <a:xfrm>
            <a:off x="2263775" y="612775"/>
            <a:ext cx="4767263" cy="4114800"/>
          </a:xfrm>
        </p:spPr>
      </p:pic>
      <p:sp>
        <p:nvSpPr>
          <p:cNvPr id="4" name="Text Placeholder 3"/>
          <p:cNvSpPr>
            <a:spLocks noGrp="1"/>
          </p:cNvSpPr>
          <p:nvPr>
            <p:ph type="body" sz="half" idx="2"/>
          </p:nvPr>
        </p:nvSpPr>
        <p:spPr/>
        <p:txBody>
          <a:bodyPr/>
          <a:lstStyle/>
          <a:p>
            <a:r>
              <a:rPr lang="en-US" dirty="0" smtClean="0"/>
              <a:t>Go through these questions with students to help them gain a better understanding of how to use SCIM-C and what they should be looking for when filling out information.</a:t>
            </a:r>
            <a:endParaRPr lang="en-US" dirty="0"/>
          </a:p>
        </p:txBody>
      </p:sp>
    </p:spTree>
    <p:extLst>
      <p:ext uri="{BB962C8B-B14F-4D97-AF65-F5344CB8AC3E}">
        <p14:creationId xmlns:p14="http://schemas.microsoft.com/office/powerpoint/2010/main" val="3454917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008"/>
            <a:ext cx="3008313" cy="812190"/>
          </a:xfrm>
        </p:spPr>
        <p:txBody>
          <a:bodyPr>
            <a:noAutofit/>
          </a:bodyPr>
          <a:lstStyle/>
          <a:p>
            <a:r>
              <a:rPr lang="en-US" sz="3200" dirty="0" smtClean="0"/>
              <a:t>Sergeant Alvin C. York</a:t>
            </a:r>
            <a:endParaRPr lang="en-US" sz="3200" dirty="0"/>
          </a:p>
        </p:txBody>
      </p:sp>
      <p:pic>
        <p:nvPicPr>
          <p:cNvPr id="5" name="Content Placeholder 4" descr="Sergant Alvin C. York, 82d Division, February 7, 1919.png"/>
          <p:cNvPicPr>
            <a:picLocks noGrp="1" noChangeAspect="1"/>
          </p:cNvPicPr>
          <p:nvPr>
            <p:ph idx="1"/>
          </p:nvPr>
        </p:nvPicPr>
        <p:blipFill>
          <a:blip r:embed="rId3">
            <a:extLst>
              <a:ext uri="{28A0092B-C50C-407E-A947-70E740481C1C}">
                <a14:useLocalDpi xmlns:a14="http://schemas.microsoft.com/office/drawing/2010/main" val="0"/>
              </a:ext>
            </a:extLst>
          </a:blip>
          <a:srcRect l="-19407" r="-19407"/>
          <a:stretch>
            <a:fillRect/>
          </a:stretch>
        </p:blipFill>
        <p:spPr>
          <a:xfrm>
            <a:off x="4289425" y="273050"/>
            <a:ext cx="3929063" cy="5853113"/>
          </a:xfrm>
        </p:spPr>
      </p:pic>
      <p:sp>
        <p:nvSpPr>
          <p:cNvPr id="4" name="Text Placeholder 3"/>
          <p:cNvSpPr>
            <a:spLocks noGrp="1"/>
          </p:cNvSpPr>
          <p:nvPr>
            <p:ph type="body" sz="half" idx="2"/>
          </p:nvPr>
        </p:nvSpPr>
        <p:spPr/>
        <p:txBody>
          <a:bodyPr>
            <a:normAutofit/>
          </a:bodyPr>
          <a:lstStyle/>
          <a:p>
            <a:endParaRPr lang="en-US" sz="1800" dirty="0"/>
          </a:p>
        </p:txBody>
      </p:sp>
      <p:pic>
        <p:nvPicPr>
          <p:cNvPr id="6" name="Picture 5" descr="Private Alvin C. York text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099"/>
            <a:ext cx="4289425" cy="5105455"/>
          </a:xfrm>
          <a:prstGeom prst="rect">
            <a:avLst/>
          </a:prstGeom>
        </p:spPr>
      </p:pic>
    </p:spTree>
    <p:extLst>
      <p:ext uri="{BB962C8B-B14F-4D97-AF65-F5344CB8AC3E}">
        <p14:creationId xmlns:p14="http://schemas.microsoft.com/office/powerpoint/2010/main" val="7147387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Alvin C. York Continued</a:t>
            </a:r>
            <a:endParaRPr lang="en-US" dirty="0"/>
          </a:p>
        </p:txBody>
      </p:sp>
      <p:pic>
        <p:nvPicPr>
          <p:cNvPr id="5" name="Content Placeholder 4" descr="Private Alcinv C. York text 2.png"/>
          <p:cNvPicPr>
            <a:picLocks noGrp="1" noChangeAspect="1"/>
          </p:cNvPicPr>
          <p:nvPr>
            <p:ph sz="half" idx="1"/>
          </p:nvPr>
        </p:nvPicPr>
        <p:blipFill>
          <a:blip r:embed="rId2">
            <a:extLst>
              <a:ext uri="{28A0092B-C50C-407E-A947-70E740481C1C}">
                <a14:useLocalDpi xmlns:a14="http://schemas.microsoft.com/office/drawing/2010/main" val="0"/>
              </a:ext>
            </a:extLst>
          </a:blip>
          <a:srcRect t="-44185" b="-44185"/>
          <a:stretch>
            <a:fillRect/>
          </a:stretch>
        </p:blipFill>
        <p:spPr/>
      </p:pic>
      <p:pic>
        <p:nvPicPr>
          <p:cNvPr id="6" name="Content Placeholder 5" descr="Private Alvin C. York text 3.png"/>
          <p:cNvPicPr>
            <a:picLocks noGrp="1" noChangeAspect="1"/>
          </p:cNvPicPr>
          <p:nvPr>
            <p:ph sz="half" idx="2"/>
          </p:nvPr>
        </p:nvPicPr>
        <p:blipFill>
          <a:blip r:embed="rId3">
            <a:extLst>
              <a:ext uri="{28A0092B-C50C-407E-A947-70E740481C1C}">
                <a14:useLocalDpi xmlns:a14="http://schemas.microsoft.com/office/drawing/2010/main" val="0"/>
              </a:ext>
            </a:extLst>
          </a:blip>
          <a:srcRect l="-6758" r="-6758"/>
          <a:stretch>
            <a:fillRect/>
          </a:stretch>
        </p:blipFill>
        <p:spPr/>
      </p:pic>
    </p:spTree>
    <p:extLst>
      <p:ext uri="{BB962C8B-B14F-4D97-AF65-F5344CB8AC3E}">
        <p14:creationId xmlns:p14="http://schemas.microsoft.com/office/powerpoint/2010/main" val="33407823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Meuse-Argonne American Cemetery Near </a:t>
            </a:r>
            <a:r>
              <a:rPr lang="en-US" dirty="0" err="1" smtClean="0"/>
              <a:t>Romagne</a:t>
            </a:r>
            <a:r>
              <a:rPr lang="en-US" dirty="0" smtClean="0"/>
              <a:t>-sous-</a:t>
            </a:r>
            <a:r>
              <a:rPr lang="en-US" dirty="0" err="1" smtClean="0"/>
              <a:t>Montfaccon</a:t>
            </a:r>
            <a:r>
              <a:rPr lang="en-US" dirty="0" smtClean="0"/>
              <a:t/>
            </a:r>
            <a:br>
              <a:rPr lang="en-US" dirty="0" smtClean="0"/>
            </a:br>
            <a:endParaRPr lang="en-US" dirty="0"/>
          </a:p>
        </p:txBody>
      </p:sp>
      <p:pic>
        <p:nvPicPr>
          <p:cNvPr id="5" name="Content Placeholder 4" descr="Meuse-Argonne Cemetery near Romagne-sous-Montfaucon Page 246.png"/>
          <p:cNvPicPr>
            <a:picLocks noGrp="1" noChangeAspect="1"/>
          </p:cNvPicPr>
          <p:nvPr>
            <p:ph sz="half" idx="1"/>
          </p:nvPr>
        </p:nvPicPr>
        <p:blipFill>
          <a:blip r:embed="rId3">
            <a:extLst>
              <a:ext uri="{28A0092B-C50C-407E-A947-70E740481C1C}">
                <a14:useLocalDpi xmlns:a14="http://schemas.microsoft.com/office/drawing/2010/main" val="0"/>
              </a:ext>
            </a:extLst>
          </a:blip>
          <a:srcRect t="-38703" b="-38703"/>
          <a:stretch>
            <a:fillRect/>
          </a:stretch>
        </p:blipFill>
        <p:spPr/>
      </p:pic>
      <p:pic>
        <p:nvPicPr>
          <p:cNvPr id="6" name="Content Placeholder 5" descr="Text on Meuse-Argonne American Cemetery page 247.png"/>
          <p:cNvPicPr>
            <a:picLocks noGrp="1" noChangeAspect="1"/>
          </p:cNvPicPr>
          <p:nvPr>
            <p:ph sz="half" idx="2"/>
          </p:nvPr>
        </p:nvPicPr>
        <p:blipFill>
          <a:blip r:embed="rId4">
            <a:extLst>
              <a:ext uri="{28A0092B-C50C-407E-A947-70E740481C1C}">
                <a14:useLocalDpi xmlns:a14="http://schemas.microsoft.com/office/drawing/2010/main" val="0"/>
              </a:ext>
            </a:extLst>
          </a:blip>
          <a:srcRect t="-6964" b="-6964"/>
          <a:stretch>
            <a:fillRect/>
          </a:stretch>
        </p:blipFill>
        <p:spPr/>
      </p:pic>
    </p:spTree>
    <p:extLst>
      <p:ext uri="{BB962C8B-B14F-4D97-AF65-F5344CB8AC3E}">
        <p14:creationId xmlns:p14="http://schemas.microsoft.com/office/powerpoint/2010/main" val="168424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SCIM-C Chart Options</a:t>
            </a:r>
            <a:endParaRPr lang="en-US" dirty="0"/>
          </a:p>
        </p:txBody>
      </p:sp>
      <p:pic>
        <p:nvPicPr>
          <p:cNvPr id="4" name="Content Placeholder 3" descr="SCIM CHART BLANK.pdf"/>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p:pic>
    </p:spTree>
    <p:extLst>
      <p:ext uri="{BB962C8B-B14F-4D97-AF65-F5344CB8AC3E}">
        <p14:creationId xmlns:p14="http://schemas.microsoft.com/office/powerpoint/2010/main" val="321087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M-C Chart Historical Question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62219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TotalTime>
  <Words>299</Words>
  <Application>Microsoft Macintosh PowerPoint</Application>
  <PresentationFormat>On-screen Show (4:3)</PresentationFormat>
  <Paragraphs>27</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ABMC Images and SCIM-C</vt:lpstr>
      <vt:lpstr>SCIM-C</vt:lpstr>
      <vt:lpstr>SCIM-C Model </vt:lpstr>
      <vt:lpstr>SCIM-C Questions</vt:lpstr>
      <vt:lpstr>Sergeant Alvin C. York</vt:lpstr>
      <vt:lpstr>Private Alvin C. York Continued</vt:lpstr>
      <vt:lpstr> The Meuse-Argonne American Cemetery Near Romagne-sous-Montfaccon </vt:lpstr>
      <vt:lpstr>SCIM-C Chart Options</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ABMC Images and SCIM-C</dc:title>
  <dc:creator>Samantha Shires</dc:creator>
  <cp:lastModifiedBy>Samantha Shires</cp:lastModifiedBy>
  <cp:revision>5</cp:revision>
  <dcterms:created xsi:type="dcterms:W3CDTF">2014-10-13T14:27:40Z</dcterms:created>
  <dcterms:modified xsi:type="dcterms:W3CDTF">2014-10-13T15:11:48Z</dcterms:modified>
</cp:coreProperties>
</file>