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7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3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9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9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3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8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5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6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5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1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2E11-F557-0C43-BC98-FF8FAFE27532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3E66E-A032-EB4A-B5C7-1DC04493C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4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Why </a:t>
            </a:r>
            <a:r>
              <a:rPr lang="en-US" sz="6000" b="1" dirty="0"/>
              <a:t>i</a:t>
            </a:r>
            <a:r>
              <a:rPr lang="en-US" sz="6000" b="1" dirty="0" smtClean="0"/>
              <a:t>s World War I considered the first modern war?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49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4766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err="1" smtClean="0"/>
              <a:t>Define“</a:t>
            </a:r>
            <a:r>
              <a:rPr lang="en-US" sz="8000" b="1" u="sng" dirty="0" err="1" smtClean="0"/>
              <a:t>modern</a:t>
            </a:r>
            <a:r>
              <a:rPr lang="en-US" sz="8000" b="1" dirty="0" smtClean="0"/>
              <a:t>.”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4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536865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1" y="3649002"/>
            <a:ext cx="55370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What is modern in this photo?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What is not modern is this photo?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019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9134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List of elements in modern war</a:t>
            </a:r>
            <a:br>
              <a:rPr lang="en-US" sz="4800" b="1" dirty="0" smtClean="0"/>
            </a:br>
            <a:r>
              <a:rPr lang="en-US" sz="4800" b="1" dirty="0" smtClean="0"/>
              <a:t> (weapons, strategies, etc.):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8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of </a:t>
            </a:r>
            <a:r>
              <a:rPr lang="en-US" dirty="0"/>
              <a:t>p</a:t>
            </a:r>
            <a:r>
              <a:rPr lang="en-US" dirty="0" smtClean="0"/>
              <a:t>artner group </a:t>
            </a:r>
            <a:r>
              <a:rPr lang="en-US" dirty="0"/>
              <a:t>i</a:t>
            </a:r>
            <a:r>
              <a:rPr lang="en-US" dirty="0" smtClean="0"/>
              <a:t>nterpretations: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8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of </a:t>
            </a:r>
            <a:r>
              <a:rPr lang="en-US" dirty="0"/>
              <a:t>p</a:t>
            </a:r>
            <a:r>
              <a:rPr lang="en-US" dirty="0" smtClean="0"/>
              <a:t>artner group </a:t>
            </a:r>
            <a:r>
              <a:rPr lang="en-US" dirty="0"/>
              <a:t>i</a:t>
            </a:r>
            <a:r>
              <a:rPr lang="en-US" dirty="0" smtClean="0"/>
              <a:t>nterpretations: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0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u="sng" dirty="0" smtClean="0"/>
              <a:t>EXIT TICKET:</a:t>
            </a:r>
            <a:br>
              <a:rPr lang="en-US" sz="6000" b="1" u="sng" dirty="0" smtClean="0"/>
            </a:br>
            <a:r>
              <a:rPr lang="en-US" sz="6000" b="1" dirty="0" smtClean="0"/>
              <a:t>Why </a:t>
            </a:r>
            <a:r>
              <a:rPr lang="en-US" sz="6000" b="1" dirty="0"/>
              <a:t>i</a:t>
            </a:r>
            <a:r>
              <a:rPr lang="en-US" sz="6000" b="1" dirty="0" smtClean="0"/>
              <a:t>s World War I considered the first modern war?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5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52</Words>
  <Application>Microsoft Macintosh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Why is World War I considered the first modern war?</vt:lpstr>
      <vt:lpstr>Define“modern.”</vt:lpstr>
      <vt:lpstr>PowerPoint Presentation</vt:lpstr>
      <vt:lpstr>List of elements in modern war  (weapons, strategies, etc.):</vt:lpstr>
      <vt:lpstr>List of partner group interpretations:</vt:lpstr>
      <vt:lpstr>List of partner group interpretations:</vt:lpstr>
      <vt:lpstr>EXIT TICKET: Why is World War I considered the first modern war?</vt:lpstr>
    </vt:vector>
  </TitlesOfParts>
  <Company>Charlottesville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was World War I considered the first modern war?</dc:title>
  <dc:creator>user</dc:creator>
  <cp:lastModifiedBy>user</cp:lastModifiedBy>
  <cp:revision>4</cp:revision>
  <dcterms:created xsi:type="dcterms:W3CDTF">2014-10-27T22:06:20Z</dcterms:created>
  <dcterms:modified xsi:type="dcterms:W3CDTF">2014-10-27T22:57:04Z</dcterms:modified>
</cp:coreProperties>
</file>